
<file path=[Content_Types].xml><?xml version="1.0" encoding="utf-8"?>
<Types xmlns="http://schemas.openxmlformats.org/package/2006/content-types"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Default ContentType="image/png" Extension="png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theme+xml" PartName="/ppt/theme/theme1.xml"/>
  <Default ContentType="image/jpeg" Extension="jpeg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extended-properties+xml" PartName="/docProps/app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1.xml"/>
  <Default ContentType="image/vnd.ms-photo" Extension="wdp"/>
  <Override ContentType="application/vnd.openxmlformats-officedocument.presentationml.slideLayout+xml" PartName="/ppt/slideLayouts/slideLayout10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viewProps+xml" PartName="/ppt/viewProps.xml"/>
  <Override ContentType="application/vnd.openxmlformats-officedocument.presentationml.slideLayout+xml" PartName="/ppt/slideLayouts/slideLayout9.xml"/>
  <Override ContentType="application/vnd.openxmlformats-package.core-properties+xml" PartName="/docProps/core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9" d="100"/>
          <a:sy n="49" d="100"/>
        </p:scale>
        <p:origin x="-1518" y="-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FAE8CE48-9927-8F4A-8B27-E8AC1FB65FE3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AD2FC78-2FFC-F947-B5A9-75DBB71005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CF28FFA0-BB5B-5748-80AC-09FE08B4A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0" y="-457200"/>
            <a:ext cx="15595044" cy="7315200"/>
          </a:xfrm>
          <a:prstGeom prst="rect">
            <a:avLst/>
          </a:prstGeom>
          <a:ln w="76200">
            <a:solidFill>
              <a:schemeClr val="tx1"/>
            </a:solidFill>
            <a:prstDash val="dashDot"/>
          </a:ln>
          <a:effectLst>
            <a:outerShdw dist="38100" dir="5400000" algn="t" rotWithShape="0">
              <a:prstClr val="black">
                <a:alpha val="85000"/>
              </a:prstClr>
            </a:outerShdw>
            <a:reflection stA="1000" endPos="65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8" name="TextBox 7"/>
          <p:cNvSpPr txBox="1"/>
          <p:nvPr/>
        </p:nvSpPr>
        <p:spPr>
          <a:xfrm>
            <a:off x="533400" y="457200"/>
            <a:ext cx="9829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 smtClean="0">
                <a:latin typeface="Bauhaus 93" pitchFamily="82" charset="0"/>
              </a:rPr>
              <a:t>  &lt;</a:t>
            </a:r>
            <a:r>
              <a:rPr lang="en-IN" sz="9600" smtClean="0">
                <a:latin typeface="Bauhaus 93" pitchFamily="82" charset="0"/>
              </a:rPr>
              <a:t>BootcV</a:t>
            </a:r>
            <a:r>
              <a:rPr lang="en-IN" sz="9600" dirty="0" smtClean="0">
                <a:latin typeface="Bauhaus 93" pitchFamily="82" charset="0"/>
              </a:rPr>
              <a:t>/&gt;</a:t>
            </a:r>
            <a:endParaRPr lang="en-IN" sz="9600" dirty="0">
              <a:latin typeface="Bauhaus 93" pitchFamily="82" charset="0"/>
            </a:endParaRPr>
          </a:p>
        </p:txBody>
      </p:sp>
      <p:pic>
        <p:nvPicPr>
          <p:cNvPr id="1026" name="Picture 2" descr="C:\Users\HP\Downloads\22801116-3d-traffic-lights-on-white-background.jpg"/>
          <p:cNvPicPr>
            <a:picLocks noChangeAspect="1" noChangeArrowheads="1"/>
          </p:cNvPicPr>
          <p:nvPr/>
        </p:nvPicPr>
        <p:blipFill>
          <a:blip r:embed="rId4"/>
          <a:srcRect l="34688" r="30623" b="27820"/>
          <a:stretch>
            <a:fillRect/>
          </a:stretch>
        </p:blipFill>
        <p:spPr bwMode="auto">
          <a:xfrm>
            <a:off x="228600" y="2286000"/>
            <a:ext cx="1066800" cy="434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58632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A0EC6D-5538-4948-9532-DBA75D88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7AAE67-28F2-3F4D-8225-1984E7F3507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78581" y="1511149"/>
            <a:ext cx="10515600" cy="4351338"/>
          </a:xfrm>
        </p:spPr>
        <p:txBody>
          <a:bodyPr/>
          <a:lstStyle/>
          <a:p>
            <a:r>
              <a:rPr lang="en-US" dirty="0">
                <a:latin typeface="Mustest Light Lys" pitchFamily="2" charset="0"/>
              </a:rPr>
              <a:t>In the country like India with huge population, traffic management is still a </a:t>
            </a:r>
            <a:r>
              <a:rPr lang="en-US" dirty="0" err="1">
                <a:latin typeface="Mustest Light Lys" pitchFamily="2" charset="0"/>
              </a:rPr>
              <a:t>challege</a:t>
            </a:r>
            <a:r>
              <a:rPr lang="en-US" dirty="0">
                <a:latin typeface="Mustest Light Lys" pitchFamily="2" charset="0"/>
              </a:rPr>
              <a:t> to face. </a:t>
            </a:r>
          </a:p>
          <a:p>
            <a:r>
              <a:rPr lang="en-US" dirty="0">
                <a:latin typeface="Mustest Light Lys" pitchFamily="2" charset="0"/>
              </a:rPr>
              <a:t>People has to wait for long time standing in the queues at the traffic signals which makes them very irritating and annoying at the same time.</a:t>
            </a:r>
          </a:p>
          <a:p>
            <a:endParaRPr lang="en-US" dirty="0">
              <a:latin typeface="Mustest Light Lys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1431DD8A-1E02-554B-A801-3D784709C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11" y="3686818"/>
            <a:ext cx="4681051" cy="25060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991A0A2B-34AD-614C-BAC4-3F99FA1B3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3700014"/>
            <a:ext cx="3744484" cy="24796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838961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46B05A-6F02-A24C-A78B-B7E93B0C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6D6A43-1FF2-3049-86DE-DE92E33074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95400"/>
            <a:ext cx="10515600" cy="55626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Mustest Light Lys" pitchFamily="2" charset="0"/>
              </a:rPr>
              <a:t>In </a:t>
            </a:r>
            <a:r>
              <a:rPr lang="en-US" sz="2800" dirty="0" smtClean="0">
                <a:latin typeface="Mustest Light Lys" pitchFamily="2" charset="0"/>
              </a:rPr>
              <a:t>today`s </a:t>
            </a:r>
            <a:r>
              <a:rPr lang="en-US" sz="2800" dirty="0">
                <a:latin typeface="Mustest Light Lys" pitchFamily="2" charset="0"/>
              </a:rPr>
              <a:t>scenario the entire traffic management is done manually.</a:t>
            </a:r>
          </a:p>
          <a:p>
            <a:r>
              <a:rPr lang="en-US" sz="2800" dirty="0">
                <a:latin typeface="Mustest Light Lys" pitchFamily="2" charset="0"/>
              </a:rPr>
              <a:t>People has to wait for a specific time at the signals even if the opposite lane is empty.</a:t>
            </a:r>
          </a:p>
          <a:p>
            <a:r>
              <a:rPr lang="en-US" sz="2800" dirty="0">
                <a:latin typeface="Mustest Light Lys" pitchFamily="2" charset="0"/>
              </a:rPr>
              <a:t>Sometimes when the traffic is very huge it becomes very difficult for the traffic police to manage the </a:t>
            </a:r>
          </a:p>
          <a:p>
            <a:pPr marL="0" indent="0">
              <a:buNone/>
            </a:pPr>
            <a:r>
              <a:rPr lang="en-US" sz="2800" dirty="0" smtClean="0">
                <a:latin typeface="Mustest Light Lys" pitchFamily="2" charset="0"/>
              </a:rPr>
              <a:t>    situation.</a:t>
            </a:r>
            <a:endParaRPr lang="en-US" sz="2800" dirty="0">
              <a:latin typeface="Mustest Light Lys" pitchFamily="2" charset="0"/>
            </a:endParaRPr>
          </a:p>
          <a:p>
            <a:r>
              <a:rPr lang="en-US" sz="2800" dirty="0">
                <a:latin typeface="Mustest Light Lys" pitchFamily="2" charset="0"/>
              </a:rPr>
              <a:t>Large queue of the traffic leads to:</a:t>
            </a:r>
          </a:p>
          <a:p>
            <a:pPr marL="0" indent="0">
              <a:buNone/>
            </a:pPr>
            <a:r>
              <a:rPr lang="en-US" sz="2800" dirty="0">
                <a:latin typeface="Mustest Light Lys" pitchFamily="2" charset="0"/>
              </a:rPr>
              <a:t>        - pollution</a:t>
            </a:r>
          </a:p>
          <a:p>
            <a:pPr marL="0" indent="0">
              <a:buNone/>
            </a:pPr>
            <a:r>
              <a:rPr lang="en-US" sz="2800" dirty="0">
                <a:latin typeface="Mustest Light Lys" pitchFamily="2" charset="0"/>
              </a:rPr>
              <a:t>        - mental stress</a:t>
            </a:r>
          </a:p>
          <a:p>
            <a:pPr marL="0" indent="0">
              <a:buNone/>
            </a:pPr>
            <a:r>
              <a:rPr lang="en-US" sz="2800" dirty="0">
                <a:latin typeface="Mustest Light Lys" pitchFamily="2" charset="0"/>
              </a:rPr>
              <a:t>        - </a:t>
            </a:r>
            <a:r>
              <a:rPr lang="en-US" sz="2800" dirty="0" err="1" smtClean="0">
                <a:latin typeface="Mustest Light Lys" pitchFamily="2" charset="0"/>
              </a:rPr>
              <a:t>delay,etc</a:t>
            </a:r>
            <a:r>
              <a:rPr lang="en-US" sz="2800" dirty="0" smtClean="0">
                <a:latin typeface="Mustest Light Lys" pitchFamily="2" charset="0"/>
              </a:rPr>
              <a:t>.</a:t>
            </a:r>
            <a:endParaRPr lang="en-US" sz="2800" dirty="0">
              <a:latin typeface="Mustest Light Lys" pitchFamily="2" charset="0"/>
            </a:endParaRPr>
          </a:p>
          <a:p>
            <a:pPr marL="0" indent="0">
              <a:buNone/>
            </a:pPr>
            <a:endParaRPr lang="en-US" sz="2800" dirty="0">
              <a:latin typeface="Mustest Light Lys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F8565AD5-5EF9-E144-8FDD-D0D0C1382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33800"/>
            <a:ext cx="5105400" cy="26067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74279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5F63DC-4FA0-5248-86D9-C3204417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DF2680-8139-004E-9214-4E56B4C4C4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Mustest Light Lys" pitchFamily="2" charset="0"/>
              </a:rPr>
              <a:t> Solution to this is smart traffic lights:</a:t>
            </a:r>
          </a:p>
          <a:p>
            <a:pPr marL="0" indent="0">
              <a:buNone/>
            </a:pPr>
            <a:r>
              <a:rPr lang="en-US" sz="2800" dirty="0" smtClean="0">
                <a:latin typeface="Mustest Light Lys" pitchFamily="2" charset="0"/>
              </a:rPr>
              <a:t>The </a:t>
            </a:r>
            <a:r>
              <a:rPr lang="en-US" sz="2800" dirty="0">
                <a:latin typeface="Mustest Light Lys" pitchFamily="2" charset="0"/>
              </a:rPr>
              <a:t>volume of the traffic is detected through image processing. Time of </a:t>
            </a:r>
            <a:r>
              <a:rPr lang="en-US" sz="2800" dirty="0" smtClean="0">
                <a:latin typeface="Mustest Light Lys" pitchFamily="2" charset="0"/>
              </a:rPr>
              <a:t>     the </a:t>
            </a:r>
            <a:r>
              <a:rPr lang="en-US" sz="2800" dirty="0">
                <a:latin typeface="Mustest Light Lys" pitchFamily="2" charset="0"/>
              </a:rPr>
              <a:t>lane with the least traffic will be reduced and the same will be added to the time with the huge traffic.</a:t>
            </a:r>
          </a:p>
          <a:p>
            <a:pPr marL="0" indent="0">
              <a:buNone/>
            </a:pPr>
            <a:r>
              <a:rPr lang="en-US" sz="2800" dirty="0">
                <a:latin typeface="Mustest Light Lys" pitchFamily="2" charset="0"/>
              </a:rPr>
              <a:t>This will reduce the time people </a:t>
            </a:r>
          </a:p>
          <a:p>
            <a:pPr marL="0" indent="0">
              <a:buNone/>
            </a:pPr>
            <a:r>
              <a:rPr lang="en-US" sz="2800" dirty="0" smtClean="0">
                <a:latin typeface="Mustest Light Lys" pitchFamily="2" charset="0"/>
              </a:rPr>
              <a:t>use </a:t>
            </a:r>
            <a:r>
              <a:rPr lang="en-US" sz="2800" dirty="0">
                <a:latin typeface="Mustest Light Lys" pitchFamily="2" charset="0"/>
              </a:rPr>
              <a:t>to wait at the signals.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FDA2E1B6-39C7-6043-92CE-A845867FE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00" t="-289" r="3075" b="6657"/>
          <a:stretch/>
        </p:blipFill>
        <p:spPr>
          <a:xfrm>
            <a:off x="5562600" y="3208868"/>
            <a:ext cx="5681133" cy="30395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56437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C7682B84-D30D-5C4E-A87F-BCA47C7E1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177" y="-457200"/>
            <a:ext cx="12378177" cy="74154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455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7209D27D-7F23-5049-8647-2D3C12C0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938802C-5C8C-2F4B-BF0A-4BAB75D326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800" dirty="0">
              <a:latin typeface="Mustest Light Lys" pitchFamily="2" charset="0"/>
            </a:endParaRPr>
          </a:p>
          <a:p>
            <a:pPr marL="0" indent="0"/>
            <a:r>
              <a:rPr lang="en-US" sz="2800" dirty="0">
                <a:latin typeface="Mustest Light Lys" pitchFamily="2" charset="0"/>
              </a:rPr>
              <a:t>  </a:t>
            </a:r>
            <a:r>
              <a:rPr lang="en-US" sz="2800" dirty="0" smtClean="0">
                <a:latin typeface="Mustest Light Lys" pitchFamily="2" charset="0"/>
              </a:rPr>
              <a:t> </a:t>
            </a:r>
            <a:r>
              <a:rPr lang="en-US" sz="2800" dirty="0">
                <a:latin typeface="Mustest Light Lys" pitchFamily="2" charset="0"/>
              </a:rPr>
              <a:t>Detect Cars on roads</a:t>
            </a:r>
            <a:r>
              <a:rPr lang="en-US" sz="2800" dirty="0" smtClean="0">
                <a:latin typeface="Mustest Light Lys" pitchFamily="2" charset="0"/>
              </a:rPr>
              <a:t>.</a:t>
            </a:r>
          </a:p>
          <a:p>
            <a:pPr marL="0" indent="0"/>
            <a:r>
              <a:rPr lang="en-US" sz="2800" dirty="0">
                <a:latin typeface="Mustest Light Lys" pitchFamily="2" charset="0"/>
              </a:rPr>
              <a:t> </a:t>
            </a:r>
            <a:r>
              <a:rPr lang="en-US" sz="2800" dirty="0" smtClean="0">
                <a:latin typeface="Mustest Light Lys" pitchFamily="2" charset="0"/>
              </a:rPr>
              <a:t>  Traffic </a:t>
            </a:r>
            <a:r>
              <a:rPr lang="en-US" sz="2800" dirty="0">
                <a:latin typeface="Mustest Light Lys" pitchFamily="2" charset="0"/>
              </a:rPr>
              <a:t>lights control based on number of </a:t>
            </a:r>
            <a:r>
              <a:rPr lang="en-US" sz="2800" dirty="0" smtClean="0">
                <a:latin typeface="Mustest Light Lys" pitchFamily="2" charset="0"/>
              </a:rPr>
              <a:t>cars </a:t>
            </a:r>
            <a:r>
              <a:rPr lang="en-US" sz="2800" dirty="0">
                <a:latin typeface="Mustest Light Lys" pitchFamily="2" charset="0"/>
              </a:rPr>
              <a:t>in each </a:t>
            </a:r>
            <a:r>
              <a:rPr lang="en-US" sz="2800" dirty="0" smtClean="0">
                <a:latin typeface="Mustest Light Lys" pitchFamily="2" charset="0"/>
              </a:rPr>
              <a:t>row.</a:t>
            </a:r>
          </a:p>
          <a:p>
            <a:pPr marL="0" indent="0"/>
            <a:r>
              <a:rPr lang="en-US" sz="2800" dirty="0">
                <a:latin typeface="Mustest Light Lys" pitchFamily="2" charset="0"/>
              </a:rPr>
              <a:t> </a:t>
            </a:r>
            <a:r>
              <a:rPr lang="en-US" sz="2800" dirty="0" smtClean="0">
                <a:latin typeface="Mustest Light Lys" pitchFamily="2" charset="0"/>
              </a:rPr>
              <a:t>  By Priority lane signals will be change and Priority will be give to </a:t>
            </a:r>
          </a:p>
          <a:p>
            <a:pPr marL="0" indent="0">
              <a:buNone/>
            </a:pPr>
            <a:r>
              <a:rPr lang="en-US" sz="2800" dirty="0">
                <a:latin typeface="Mustest Light Lys" pitchFamily="2" charset="0"/>
              </a:rPr>
              <a:t> </a:t>
            </a:r>
            <a:r>
              <a:rPr lang="en-US" sz="2800" dirty="0" smtClean="0">
                <a:latin typeface="Mustest Light Lys" pitchFamily="2" charset="0"/>
              </a:rPr>
              <a:t>    the lane with huge volume and the waiting problems can be solved. </a:t>
            </a:r>
            <a:endParaRPr lang="en-US" sz="2800" dirty="0">
              <a:latin typeface="Mustest Light Lys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689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188BB-A7AD-6248-B289-47C730CF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 used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B463FE6F-726C-9E48-A698-E976F45B9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4271536" cy="212390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D690E319-B06F-8F4F-AF9C-03DC4CBF7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67" r="7366"/>
          <a:stretch/>
        </p:blipFill>
        <p:spPr>
          <a:xfrm>
            <a:off x="872605" y="4104525"/>
            <a:ext cx="2692788" cy="214303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E92604FB-A3B7-CE45-B9DC-394D19E72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7848600" cy="288448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="" xmlns:a16="http://schemas.microsoft.com/office/drawing/2014/main" id="{A316AE1D-652E-6C4E-B76A-D18A0CA444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468" r="11567"/>
          <a:stretch/>
        </p:blipFill>
        <p:spPr>
          <a:xfrm>
            <a:off x="6705600" y="1592996"/>
            <a:ext cx="4942114" cy="246954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="" xmlns:a16="http://schemas.microsoft.com/office/drawing/2014/main" id="{9A70CB1F-58D1-FE43-93B9-79A26647E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438400"/>
            <a:ext cx="2743200" cy="15714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736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Mustest Light Lys" pitchFamily="2" charset="0"/>
                <a:ea typeface="Adobe Heiti Std R" pitchFamily="34" charset="-128"/>
                <a:cs typeface="Adobe Arabic" pitchFamily="18" charset="-78"/>
              </a:rPr>
              <a:t>Give the priority to large vehicles like fire engines in order to manage emergency, decrease pollution and traffic jams.</a:t>
            </a:r>
          </a:p>
          <a:p>
            <a:r>
              <a:rPr lang="en-US" sz="3200" dirty="0" smtClean="0">
                <a:latin typeface="Mustest Light Lys" pitchFamily="2" charset="0"/>
                <a:ea typeface="Adobe Heiti Std R" pitchFamily="34" charset="-128"/>
                <a:cs typeface="Adobe Arabic" pitchFamily="18" charset="-78"/>
              </a:rPr>
              <a:t>An Application can be developed which will guide a person to take the best route with least traffic in order to save the time</a:t>
            </a:r>
          </a:p>
          <a:p>
            <a:pPr>
              <a:buNone/>
            </a:pPr>
            <a:r>
              <a:rPr lang="en-US" sz="3200" dirty="0" smtClean="0">
                <a:latin typeface="Mustest Light Lys" pitchFamily="2" charset="0"/>
                <a:ea typeface="Adobe Heiti Std R" pitchFamily="34" charset="-128"/>
                <a:cs typeface="Adobe Arabic" pitchFamily="18" charset="-78"/>
              </a:rPr>
              <a:t>  with actual signal density.</a:t>
            </a:r>
          </a:p>
          <a:p>
            <a:pPr>
              <a:buNone/>
            </a:pPr>
            <a:endParaRPr lang="en-US" sz="3200" dirty="0">
              <a:latin typeface="Mustest Light Lys" pitchFamily="2" charset="0"/>
              <a:ea typeface="Adobe Heiti Std R" pitchFamily="34" charset="-12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Presented-by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6092952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                    Team :  </a:t>
            </a:r>
            <a:r>
              <a:rPr lang="en-US" sz="3200" dirty="0" err="1" smtClean="0">
                <a:latin typeface="BankGothic Md BT" pitchFamily="34" charset="0"/>
                <a:ea typeface="Adobe Gothic Std B" pitchFamily="34" charset="-128"/>
              </a:rPr>
              <a:t>Techno_Feminine</a:t>
            </a:r>
            <a:endParaRPr lang="en-US" sz="4800" b="1" dirty="0" smtClean="0">
              <a:latin typeface="BankGothic Md BT" pitchFamily="34" charset="0"/>
              <a:ea typeface="Adobe Gothic Std B" pitchFamily="34" charset="-128"/>
            </a:endParaRPr>
          </a:p>
          <a:p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  Aditya Soni</a:t>
            </a:r>
          </a:p>
          <a:p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  </a:t>
            </a:r>
            <a:r>
              <a:rPr lang="en-US" sz="3200" dirty="0" err="1" smtClean="0">
                <a:latin typeface="BankGothic Md BT" pitchFamily="34" charset="0"/>
                <a:ea typeface="Adobe Gothic Std B" pitchFamily="34" charset="-128"/>
              </a:rPr>
              <a:t>Shefali</a:t>
            </a:r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</a:t>
            </a:r>
            <a:r>
              <a:rPr lang="en-US" sz="3200" dirty="0" err="1" smtClean="0">
                <a:latin typeface="BankGothic Md BT" pitchFamily="34" charset="0"/>
                <a:ea typeface="Adobe Gothic Std B" pitchFamily="34" charset="-128"/>
              </a:rPr>
              <a:t>Arora</a:t>
            </a:r>
            <a:endParaRPr lang="en-US" sz="3200" dirty="0" smtClean="0">
              <a:latin typeface="BankGothic Md BT" pitchFamily="34" charset="0"/>
              <a:ea typeface="Adobe Gothic Std B" pitchFamily="34" charset="-128"/>
            </a:endParaRPr>
          </a:p>
          <a:p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  </a:t>
            </a:r>
            <a:r>
              <a:rPr lang="en-US" sz="3200" dirty="0" err="1" smtClean="0">
                <a:latin typeface="BankGothic Md BT" pitchFamily="34" charset="0"/>
                <a:ea typeface="Adobe Gothic Std B" pitchFamily="34" charset="-128"/>
              </a:rPr>
              <a:t>Surbhi</a:t>
            </a:r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</a:t>
            </a:r>
            <a:r>
              <a:rPr lang="en-US" sz="3200" dirty="0" err="1" smtClean="0">
                <a:latin typeface="BankGothic Md BT" pitchFamily="34" charset="0"/>
                <a:ea typeface="Adobe Gothic Std B" pitchFamily="34" charset="-128"/>
              </a:rPr>
              <a:t>SInghal</a:t>
            </a:r>
            <a:endParaRPr lang="en-US" sz="3200" dirty="0" smtClean="0">
              <a:latin typeface="BankGothic Md BT" pitchFamily="34" charset="0"/>
              <a:ea typeface="Adobe Gothic Std B" pitchFamily="34" charset="-128"/>
            </a:endParaRPr>
          </a:p>
          <a:p>
            <a:pPr>
              <a:buNone/>
            </a:pPr>
            <a:r>
              <a:rPr lang="en-US" sz="3200" smtClean="0">
                <a:latin typeface="BankGothic Md BT" pitchFamily="34" charset="0"/>
                <a:ea typeface="Adobe Gothic Std B" pitchFamily="34" charset="-128"/>
              </a:rPr>
              <a:t> </a:t>
            </a:r>
            <a:r>
              <a:rPr lang="en-US" sz="3200" smtClean="0">
                <a:latin typeface="BankGothic Md BT" pitchFamily="34" charset="0"/>
                <a:ea typeface="Adobe Gothic Std B" pitchFamily="34" charset="-128"/>
              </a:rPr>
              <a:t>    </a:t>
            </a:r>
            <a:r>
              <a:rPr lang="en-US" sz="3200" dirty="0" err="1" smtClean="0">
                <a:latin typeface="BankGothic Md BT" pitchFamily="34" charset="0"/>
                <a:ea typeface="Adobe Gothic Std B" pitchFamily="34" charset="-128"/>
              </a:rPr>
              <a:t>Saksham</a:t>
            </a:r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</a:t>
            </a:r>
            <a:r>
              <a:rPr lang="en-US" sz="3200" dirty="0" err="1" smtClean="0">
                <a:latin typeface="BankGothic Md BT" pitchFamily="34" charset="0"/>
                <a:ea typeface="Adobe Gothic Std B" pitchFamily="34" charset="-128"/>
              </a:rPr>
              <a:t>taneja</a:t>
            </a:r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           </a:t>
            </a:r>
            <a:endParaRPr lang="en-US" sz="3200" dirty="0" smtClean="0">
              <a:latin typeface="BankGothic Md BT" pitchFamily="34" charset="0"/>
              <a:ea typeface="Adobe Gothic Std B" pitchFamily="34" charset="-128"/>
            </a:endParaRPr>
          </a:p>
          <a:p>
            <a:pPr>
              <a:buNone/>
            </a:pPr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		</a:t>
            </a:r>
            <a:r>
              <a:rPr lang="en-US" sz="2800" dirty="0" smtClean="0">
                <a:latin typeface="BankGothic Md BT" pitchFamily="34" charset="0"/>
                <a:ea typeface="Adobe Gothic Std B" pitchFamily="34" charset="-128"/>
              </a:rPr>
              <a:t>Presenting at: </a:t>
            </a:r>
            <a:r>
              <a:rPr lang="en-US" sz="2800" b="1" dirty="0" err="1" smtClean="0">
                <a:latin typeface="BankGothic Md BT" pitchFamily="34" charset="0"/>
                <a:ea typeface="Adobe Gothic Std B" pitchFamily="34" charset="-128"/>
              </a:rPr>
              <a:t>IIS_Hackthon_JAipur</a:t>
            </a:r>
            <a:endParaRPr lang="en-US" sz="2800" dirty="0" smtClean="0">
              <a:latin typeface="BankGothic Md BT" pitchFamily="34" charset="0"/>
              <a:ea typeface="Adobe Gothic Std B" pitchFamily="34" charset="-128"/>
            </a:endParaRPr>
          </a:p>
          <a:p>
            <a:pPr>
              <a:buNone/>
            </a:pPr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    </a:t>
            </a:r>
          </a:p>
          <a:p>
            <a:pPr>
              <a:buNone/>
            </a:pPr>
            <a:r>
              <a:rPr lang="en-US" sz="3200" dirty="0" smtClean="0">
                <a:latin typeface="BankGothic Md BT" pitchFamily="34" charset="0"/>
                <a:ea typeface="Adobe Gothic Std B" pitchFamily="34" charset="-128"/>
              </a:rPr>
              <a:t>       </a:t>
            </a:r>
            <a:endParaRPr lang="en-US" sz="3200" dirty="0">
              <a:latin typeface="BankGothic Md BT" pitchFamily="34" charset="0"/>
              <a:ea typeface="Adobe Gothic Std B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181</TotalTime>
  <Words>300</Words>
  <Application>Microsoft Office PowerPoint</Application>
  <PresentationFormat>Custom</PresentationFormat>
  <Paragraphs>38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Civic</vt:lpstr>
      <vt:lpstr>Slide 1</vt:lpstr>
      <vt:lpstr>Introduction</vt:lpstr>
      <vt:lpstr>Problem</vt:lpstr>
      <vt:lpstr>Solution</vt:lpstr>
      <vt:lpstr>Slide 5</vt:lpstr>
      <vt:lpstr>Objective</vt:lpstr>
      <vt:lpstr>Technologies used</vt:lpstr>
      <vt:lpstr>Future scope</vt:lpstr>
      <vt:lpstr>Presented-by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traffic management system</dc:title>
  <dc:creator>Unknown User</dc:creator>
  <cp:lastModifiedBy>Windows User</cp:lastModifiedBy>
  <cp:revision>31</cp:revision>
  <dcterms:created xsi:type="dcterms:W3CDTF">2019-07-09T18:46:57Z</dcterms:created>
  <dcterms:modified xsi:type="dcterms:W3CDTF">2019-09-28T13:08:30Z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6566385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S8.2.3</vt:lpwstr>
  </property>
</Properties>
</file>